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" roundtripDataSignature="AMtx7mg70G72tyOre8WEYDsKDe/25zyx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4f6e0ac2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gd4f6e0ac2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395e9a39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e395e9a39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ctrTitle"/>
          </p:nvPr>
        </p:nvSpPr>
        <p:spPr>
          <a:xfrm>
            <a:off x="1524000" y="73405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  <a:defRPr sz="6000">
                <a:latin typeface="Impact"/>
                <a:ea typeface="Impact"/>
                <a:cs typeface="Impact"/>
                <a:sym typeface="Impac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1524000" y="331393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"/>
          <p:cNvSpPr txBox="1"/>
          <p:nvPr>
            <p:ph idx="12" type="sldNum"/>
          </p:nvPr>
        </p:nvSpPr>
        <p:spPr>
          <a:xfrm>
            <a:off x="838200" y="5991633"/>
            <a:ext cx="25878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iversity of South Carolina logo." id="19" name="Google Shape;1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9370" y="4429919"/>
            <a:ext cx="3173260" cy="2115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mpac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38200" y="6004323"/>
            <a:ext cx="26768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" type="body"/>
          </p:nvPr>
        </p:nvSpPr>
        <p:spPr>
          <a:xfrm>
            <a:off x="838200" y="1825625"/>
            <a:ext cx="5181600" cy="4043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2" type="body"/>
          </p:nvPr>
        </p:nvSpPr>
        <p:spPr>
          <a:xfrm>
            <a:off x="6172200" y="1825625"/>
            <a:ext cx="5181600" cy="4043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2" type="sldNum"/>
          </p:nvPr>
        </p:nvSpPr>
        <p:spPr>
          <a:xfrm>
            <a:off x="838200" y="6004323"/>
            <a:ext cx="26887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 showMasterSp="0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"/>
          <p:cNvSpPr txBox="1"/>
          <p:nvPr>
            <p:ph type="title"/>
          </p:nvPr>
        </p:nvSpPr>
        <p:spPr>
          <a:xfrm>
            <a:off x="831850" y="1656521"/>
            <a:ext cx="10515600" cy="2187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mpact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" type="body"/>
          </p:nvPr>
        </p:nvSpPr>
        <p:spPr>
          <a:xfrm>
            <a:off x="831850" y="4867949"/>
            <a:ext cx="549379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University of South Carolina logo." id="29" name="Google Shape;2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5947" y="5555415"/>
            <a:ext cx="2892287" cy="120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839788" y="2505075"/>
            <a:ext cx="5157787" cy="3392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9"/>
          <p:cNvSpPr txBox="1"/>
          <p:nvPr>
            <p:ph idx="4" type="body"/>
          </p:nvPr>
        </p:nvSpPr>
        <p:spPr>
          <a:xfrm>
            <a:off x="6172200" y="2505075"/>
            <a:ext cx="5183188" cy="3392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38200" y="6004323"/>
            <a:ext cx="26828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38200" y="6004323"/>
            <a:ext cx="26353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831850" y="4589463"/>
            <a:ext cx="10515600" cy="1201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2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38200" y="6004322"/>
            <a:ext cx="26650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38200" y="6005974"/>
            <a:ext cx="26709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0" y="-153883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38200" y="6004322"/>
            <a:ext cx="26056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mpac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38200" y="6004323"/>
            <a:ext cx="26709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mpact"/>
              <a:buNone/>
              <a:defRPr b="0" i="0" sz="4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1" type="ftr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2" type="sldNum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iversity of South Carolina logo." id="14" name="Google Shape;14;p6"/>
          <p:cNvPicPr preferRelativeResize="0"/>
          <p:nvPr/>
        </p:nvPicPr>
        <p:blipFill rotWithShape="1">
          <a:blip r:embed="rId2">
            <a:alphaModFix/>
          </a:blip>
          <a:srcRect b="30325" l="6753" r="7080" t="32285"/>
          <a:stretch/>
        </p:blipFill>
        <p:spPr>
          <a:xfrm>
            <a:off x="9022846" y="5946775"/>
            <a:ext cx="2695388" cy="48728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ctrTitle"/>
          </p:nvPr>
        </p:nvSpPr>
        <p:spPr>
          <a:xfrm>
            <a:off x="896983" y="620844"/>
            <a:ext cx="1039803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mpact"/>
              <a:buNone/>
            </a:pPr>
            <a:r>
              <a:rPr lang="en-US"/>
              <a:t>RESEARCH SUMMER 2021 WEEKLY REVIEW</a:t>
            </a:r>
            <a:endParaRPr/>
          </a:p>
        </p:txBody>
      </p:sp>
      <p:sp>
        <p:nvSpPr>
          <p:cNvPr id="73" name="Google Shape;73;p1"/>
          <p:cNvSpPr txBox="1"/>
          <p:nvPr/>
        </p:nvSpPr>
        <p:spPr>
          <a:xfrm>
            <a:off x="3709292" y="3784650"/>
            <a:ext cx="4182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Nile Coble Weekly Review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4f6e0ac2a_0_1"/>
          <p:cNvSpPr txBox="1"/>
          <p:nvPr/>
        </p:nvSpPr>
        <p:spPr>
          <a:xfrm>
            <a:off x="449850" y="2610075"/>
            <a:ext cx="58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Slow progress with nRF radios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gd4f6e0ac2a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573724"/>
            <a:ext cx="5318502" cy="3988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395e9a399_0_0"/>
          <p:cNvSpPr txBox="1"/>
          <p:nvPr/>
        </p:nvSpPr>
        <p:spPr>
          <a:xfrm>
            <a:off x="449850" y="2000475"/>
            <a:ext cx="58389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made a cool camera mount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ge395e9a39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950" y="1066800"/>
            <a:ext cx="5598454" cy="419884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e395e9a399_0_0"/>
          <p:cNvSpPr txBox="1"/>
          <p:nvPr/>
        </p:nvSpPr>
        <p:spPr>
          <a:xfrm>
            <a:off x="449850" y="2727150"/>
            <a:ext cx="58389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Up: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Pi with batteries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housing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/>
          <p:nvPr>
            <p:ph type="title"/>
          </p:nvPr>
        </p:nvSpPr>
        <p:spPr>
          <a:xfrm>
            <a:off x="844140" y="2332489"/>
            <a:ext cx="10515600" cy="2187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mpact"/>
              <a:buNone/>
            </a:pPr>
            <a:r>
              <a:rPr lang="en-US">
                <a:latin typeface="Impact"/>
                <a:ea typeface="Impact"/>
                <a:cs typeface="Impact"/>
                <a:sym typeface="Impact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2021-04-19T15:10:31Z</dcterms:created>
  <dc:creator>OGUNNIYI, EMMANUEL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0x010100877ED87455F6DB40858A46E14E5F9850</vt:lpwstr>
  </property>
</Properties>
</file>